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9" r:id="rId8"/>
    <p:sldId id="270" r:id="rId9"/>
    <p:sldId id="264" r:id="rId10"/>
    <p:sldId id="265" r:id="rId11"/>
    <p:sldId id="266" r:id="rId12"/>
    <p:sldId id="267" r:id="rId13"/>
    <p:sldId id="26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D%D0%BA%D0%BE%D0%BB%D0%BE%D0%B3%D0%B8%D1%87%D0%BD%D1%8B%D0%B5_%D0%B0%D0%B2%D1%82%D0%BE%D0%BC%D0%BE%D0%B1%D0%B8%D0%BB%D0%B8" TargetMode="External"/><Relationship Id="rId2" Type="http://schemas.openxmlformats.org/officeDocument/2006/relationships/hyperlink" Target="http://www.autoconsulting.com.ua/article.php?sid=2802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Екотранспорт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cap="none" dirty="0" smtClean="0"/>
              <a:t>Підготував студент групи КВ-32 </a:t>
            </a:r>
            <a:r>
              <a:rPr lang="uk-UA" cap="none" dirty="0"/>
              <a:t>С</a:t>
            </a:r>
            <a:r>
              <a:rPr lang="uk-UA" cap="none" dirty="0" smtClean="0"/>
              <a:t>идоренко </a:t>
            </a:r>
            <a:r>
              <a:rPr lang="uk-UA" cap="none" dirty="0"/>
              <a:t>В</a:t>
            </a:r>
            <a:r>
              <a:rPr lang="uk-UA" cap="none" dirty="0" smtClean="0"/>
              <a:t>ладислав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9378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034" y="414068"/>
            <a:ext cx="1143862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Мінуси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Тесла </a:t>
            </a:r>
            <a:r>
              <a:rPr lang="uk-UA" dirty="0" err="1"/>
              <a:t>Моторс</a:t>
            </a:r>
            <a:r>
              <a:rPr lang="uk-UA" dirty="0"/>
              <a:t> змогла презентувати ефективний автомобіль: 4.2 </a:t>
            </a:r>
            <a:r>
              <a:rPr lang="uk-UA" dirty="0" err="1"/>
              <a:t>сек</a:t>
            </a:r>
            <a:r>
              <a:rPr lang="uk-UA" dirty="0"/>
              <a:t> 100 км\год, пробіг без зарядки 400 км на швидкості 110 км\год, потужність двигуна 300 кВт. </a:t>
            </a:r>
            <a:endParaRPr lang="uk-UA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 smtClean="0"/>
              <a:t>Акумулятор</a:t>
            </a:r>
            <a:r>
              <a:rPr lang="uk-UA" dirty="0"/>
              <a:t> за півтора століття еволюції так і не досяг характеристик, що дозволяють електромобілю на рівних конкурувати з автомобілем за запасом ходу і ціною, незважаючи на значне вдосконалення конструкції. </a:t>
            </a:r>
            <a:endParaRPr lang="uk-UA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Проблемою </a:t>
            </a:r>
            <a:r>
              <a:rPr lang="uk-UA" dirty="0"/>
              <a:t>є виробництво та утилізація акумуляторів, які часто містять отруйні компоненти (наприклад, свинець або літій</a:t>
            </a:r>
            <a:r>
              <a:rPr lang="uk-UA" dirty="0" smtClean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 smtClean="0"/>
              <a:t>Для </a:t>
            </a:r>
            <a:r>
              <a:rPr lang="uk-UA" dirty="0"/>
              <a:t>масового застосування електромобілів потрібне створення відповідної інфраструктури для підзарядки акумуляторів (зарядка на «</a:t>
            </a:r>
            <a:r>
              <a:rPr lang="uk-UA" dirty="0" err="1"/>
              <a:t>автозарядних</a:t>
            </a:r>
            <a:r>
              <a:rPr lang="uk-UA" dirty="0"/>
              <a:t>» станціях</a:t>
            </a:r>
            <a:r>
              <a:rPr lang="uk-UA" dirty="0" smtClean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При масовому використанні електромобілів у момент їх зарядки від побутової мережі </a:t>
            </a:r>
            <a:r>
              <a:rPr lang="uk-UA" dirty="0" smtClean="0"/>
              <a:t>зростають </a:t>
            </a:r>
            <a:r>
              <a:rPr lang="uk-UA" dirty="0"/>
              <a:t>перевантаження електричних мереж «останньої милі», що загрожує зниженням якості енергопостачання, ризиком локальних </a:t>
            </a:r>
            <a:r>
              <a:rPr lang="uk-UA" dirty="0" smtClean="0"/>
              <a:t>аварій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Тривалий час зарядки акумуляторів в порівнянні з заправкою паливом.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6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9/99/2010-2011_Toyota_Prius_--_12-21-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21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1170" y="85015"/>
            <a:ext cx="6809571" cy="1075033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</a:t>
            </a:r>
            <a:r>
              <a:rPr lang="uk-U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ібридні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автомобілі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3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g.drive.ru/i/0/4efb7a0109b60276300011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5479" y="110894"/>
            <a:ext cx="10326989" cy="1075033"/>
          </a:xfrm>
        </p:spPr>
        <p:txBody>
          <a:bodyPr/>
          <a:lstStyle/>
          <a:p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Інші види </a:t>
            </a:r>
            <a:r>
              <a:rPr lang="uk-UA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екотранспорту</a:t>
            </a:r>
            <a:r>
              <a:rPr lang="uk-U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925" y="1043796"/>
            <a:ext cx="100580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Flex-fuel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lvl="1"/>
            <a:r>
              <a:rPr lang="en-US" b="1" dirty="0"/>
              <a:t>Flexible-fuel vehicle</a:t>
            </a:r>
            <a:r>
              <a:rPr lang="en-US" dirty="0"/>
              <a:t> (</a:t>
            </a:r>
            <a:r>
              <a:rPr lang="en-US" i="1" dirty="0"/>
              <a:t>FFV</a:t>
            </a:r>
            <a:r>
              <a:rPr lang="en-US" dirty="0"/>
              <a:t>) — </a:t>
            </a:r>
            <a:r>
              <a:rPr lang="ru-RU" dirty="0"/>
              <a:t>автомобіль з гнучким вибором палива — може їздити як на бензині, так і на суміші бензину з етанолом, причому в гнучких пропорціях (від 5 % до 95 %). Автомобіль має один паливний бак, адаптованність до різного складу палива досягається за рахунок оригінальної конструкції двигуна або за рахунок конструктивної модифікації звичайного бензинового двигуна внутрішнього згорання.</a:t>
            </a:r>
          </a:p>
          <a:p>
            <a:pPr lvl="1"/>
            <a:r>
              <a:rPr lang="ru-RU" dirty="0"/>
              <a:t>Зазвичай розуміється, що такі моделі їздять на паливі </a:t>
            </a:r>
            <a:r>
              <a:rPr lang="en-US" dirty="0"/>
              <a:t>E85 — 85 % </a:t>
            </a:r>
            <a:r>
              <a:rPr lang="ru-RU" dirty="0"/>
              <a:t>етанолу і 15 % бензину.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Транспорт на паливних елементах (водневий)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Повітремобіль</a:t>
            </a:r>
            <a:r>
              <a:rPr lang="en-US" dirty="0" smtClean="0"/>
              <a:t> </a:t>
            </a:r>
            <a:r>
              <a:rPr lang="uk-UA" dirty="0" smtClean="0"/>
              <a:t>(</a:t>
            </a:r>
            <a:r>
              <a:rPr lang="uk-UA" dirty="0" err="1" smtClean="0"/>
              <a:t>пневмомобіль</a:t>
            </a:r>
            <a:r>
              <a:rPr lang="uk-UA" dirty="0" smtClean="0"/>
              <a:t>)</a:t>
            </a:r>
          </a:p>
          <a:p>
            <a:pPr lvl="1"/>
            <a:r>
              <a:rPr lang="uk-UA" dirty="0" smtClean="0"/>
              <a:t>Автомобіль, що використовує стиснене повітря для руху</a:t>
            </a:r>
            <a:r>
              <a:rPr lang="uk-UA" dirty="0"/>
              <a:t>. В </a:t>
            </a:r>
            <a:r>
              <a:rPr lang="uk-UA" dirty="0" err="1" smtClean="0"/>
              <a:t>пневмомобілі</a:t>
            </a:r>
            <a:r>
              <a:rPr lang="uk-UA" dirty="0" smtClean="0"/>
              <a:t> </a:t>
            </a:r>
            <a:r>
              <a:rPr lang="uk-UA" dirty="0"/>
              <a:t>енергія запасається шляхом нагнітання стисненого повітря в балони. Через систему розподілу повітря він потрапляє в </a:t>
            </a:r>
            <a:r>
              <a:rPr lang="uk-UA" dirty="0" err="1" smtClean="0"/>
              <a:t>пневмомотор</a:t>
            </a:r>
            <a:r>
              <a:rPr lang="uk-UA" dirty="0"/>
              <a:t>, що приводить автомобіль </a:t>
            </a:r>
            <a:r>
              <a:rPr lang="uk-UA" dirty="0" smtClean="0"/>
              <a:t>до </a:t>
            </a:r>
            <a:r>
              <a:rPr lang="uk-UA" dirty="0"/>
              <a:t>рух. Недоліком </a:t>
            </a:r>
            <a:r>
              <a:rPr lang="uk-UA" dirty="0" err="1"/>
              <a:t>пневмомобіля</a:t>
            </a:r>
            <a:r>
              <a:rPr lang="uk-UA" dirty="0"/>
              <a:t> є невеликий запас ходу. Основним шляхом його збільшення є підвищення тиску стисненого повітря, однак це пов'язано з ускладненням і подорожчанням як балонів, так і систем </a:t>
            </a:r>
            <a:r>
              <a:rPr lang="uk-UA" dirty="0" err="1" smtClean="0"/>
              <a:t>повітрерозподілення</a:t>
            </a:r>
            <a:r>
              <a:rPr lang="uk-UA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67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3773"/>
          </a:xfrm>
        </p:spPr>
        <p:txBody>
          <a:bodyPr/>
          <a:lstStyle/>
          <a:p>
            <a:r>
              <a:rPr lang="uk-UA" dirty="0" smtClean="0"/>
              <a:t>Список використаної літератури: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76377" y="1578634"/>
            <a:ext cx="90146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www.autoconsulting.com.ua/article.php?sid=28024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https://ru.wikipedia.org/wiki/%D0%AD%D0%BA%D0%BE%D0%BB%D0%BE%D0%B3%D0%B8%D1%87%D0%BD%D1%8B%D0%B5_%</a:t>
            </a:r>
            <a:r>
              <a:rPr lang="en-US" sz="2400" dirty="0" smtClean="0">
                <a:hlinkClick r:id="rId3"/>
              </a:rPr>
              <a:t>D0%B0%D0%B2%D1%82%D0%BE%D0%BC%D0%BE%D0%B1%D0%B8%D0%BB%D0%B8</a:t>
            </a:r>
            <a:endParaRPr lang="en-US" sz="24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8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dn.viralscape.com/wp-content/uploads/2014/10/Almaty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0100" y="42983"/>
            <a:ext cx="6131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Проблема смогу</a:t>
            </a:r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5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arnovato.ru/wp-content/uploads/2014/03/zagrjaznenie-atmosfery-vred-vyhlopnye-gazy-avtomobilej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millioner.kz/sites/default/files/%20%D0%B0%D0%B2%D1%82%D0%BE.jpg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krautoportal.com/wp-content/uploads/2014/08/2012-Tesla-Model-S-passengers-side-front-three-quar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536" y="671610"/>
            <a:ext cx="6809571" cy="1075033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Електромобілі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7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0/02/2008-09-06_GEM_car_charging_1.jpg/1920px-2008-09-06_GEM_car_chargin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habrastorage.org/files/b12/83b/1cc/b1283b1ccffb49a98c5e6f0f1f0211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696" y="0"/>
            <a:ext cx="957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72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habrastorage.org/files/78b/f56/ab2/78bf56ab225f43e7bb811fdc748f10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89" y="0"/>
            <a:ext cx="96071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034" y="414068"/>
            <a:ext cx="1143862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Плюси:</a:t>
            </a:r>
          </a:p>
          <a:p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Відсутність шкідливих викидів</a:t>
            </a:r>
            <a:r>
              <a:rPr lang="uk-UA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Нижчі витрати на експлуатацію автомобіля: не потрібна дорога коробка передач і мастила до неї, двигун вн.згоряння (в т.ч. заміна масел, фільтрів, ремнів ГРМ) і його обслуговування, насосів високого тиску (якщо це диз.двигуни), паливних фільтрів,і ін</a:t>
            </a:r>
            <a:r>
              <a:rPr lang="uk-UA" dirty="0" smtClean="0"/>
              <a:t>.;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Простота конструкції і управління, висока надійність та довговічність екіпажної частини (до 20—25 років) у порівнянні зі звичайним автомобілем</a:t>
            </a:r>
            <a:r>
              <a:rPr lang="uk-UA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Тиха робота</a:t>
            </a:r>
            <a:r>
              <a:rPr lang="uk-UA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Можливість підзарядки від побутової електричної мережі (від розетки), але такий спосіб в 5—10 разів довший (триває біля 6 годин), ніж від спеціального високовольтного підзарядного пристрою</a:t>
            </a:r>
            <a:r>
              <a:rPr lang="uk-UA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Електромобіль — єдиний варіант застосування на легковому автотранспорті енергії, що виробляється АЕС і електростанціями інших типів</a:t>
            </a:r>
            <a:r>
              <a:rPr lang="uk-UA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uk-UA" dirty="0"/>
              <a:t>Масове застосування електромобілів змогло б допомогти у вирішенні проблеми «енергетичного піку» за рахунок підзарядки акумуляторів в нічний час.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9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</TotalTime>
  <Words>172</Words>
  <Application>Microsoft Office PowerPoint</Application>
  <PresentationFormat>Широкоэкранный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Ион</vt:lpstr>
      <vt:lpstr>Екотранспорт</vt:lpstr>
      <vt:lpstr>Презентация PowerPoint</vt:lpstr>
      <vt:lpstr>Презентация PowerPoint</vt:lpstr>
      <vt:lpstr>Презентация PowerPoint</vt:lpstr>
      <vt:lpstr>Електромобілі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Гібридні автомобілі</vt:lpstr>
      <vt:lpstr>Презентация PowerPoint</vt:lpstr>
      <vt:lpstr>Інші види екотранспорту:</vt:lpstr>
      <vt:lpstr>Список використаної літератури: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Екотранспорт</dc:title>
  <dc:creator>Vlad Sydorenko</dc:creator>
  <cp:lastModifiedBy>Vlad Sydorenko</cp:lastModifiedBy>
  <cp:revision>11</cp:revision>
  <dcterms:created xsi:type="dcterms:W3CDTF">2014-10-26T15:02:13Z</dcterms:created>
  <dcterms:modified xsi:type="dcterms:W3CDTF">2014-10-26T21:05:59Z</dcterms:modified>
</cp:coreProperties>
</file>